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32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40725-AA9A-4265-9C0F-3154A363BFC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8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E019-DCCC-4AE3-AF25-5483B703770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7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87EF-DEFD-418F-989F-F037073CBB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5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67CF9-0BB8-44F2-9BA7-933E89AB8DC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2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7CF93-A11A-40D0-B195-6A54DE5D972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9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07609-937F-46CF-BD26-37199AAB242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24F1-2DB7-4ED3-8CFE-04BF8C9B6E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7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AE61-0FF1-4314-8E7B-26BEB44491C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8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51C7-766B-45A4-9CE1-CB21CC93F4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4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083A-D409-4F47-A0DD-5D03EAF4C2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5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5BDE-CAEE-491C-BE0B-686E73DF97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2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91144-A34E-419E-A34C-85305F0763E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87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76250"/>
            <a:ext cx="9144000" cy="11430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Преподаватели кафедры</a:t>
            </a:r>
            <a:r>
              <a:rPr lang="ru-RU" altLang="ru-RU" sz="2000" b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br>
              <a:rPr lang="ru-RU" altLang="ru-RU" sz="2000" b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altLang="ru-RU" sz="2000" smtClean="0">
                <a:latin typeface="Arial" charset="0"/>
              </a:rPr>
              <a:t>по совместительству являются сотрудниками</a:t>
            </a:r>
            <a:br>
              <a:rPr lang="ru-RU" altLang="ru-RU" sz="2000" smtClean="0">
                <a:latin typeface="Arial" charset="0"/>
              </a:rPr>
            </a:br>
            <a:r>
              <a:rPr lang="ru-RU" altLang="ru-RU" sz="2000" smtClean="0">
                <a:latin typeface="Arial" charset="0"/>
              </a:rPr>
              <a:t> Института физики прочности и материаловедения СО РАН и </a:t>
            </a:r>
            <a:br>
              <a:rPr lang="ru-RU" altLang="ru-RU" sz="2000" smtClean="0">
                <a:latin typeface="Arial" charset="0"/>
              </a:rPr>
            </a:br>
            <a:r>
              <a:rPr lang="ru-RU" altLang="ru-RU" sz="2000" smtClean="0">
                <a:latin typeface="Arial" charset="0"/>
              </a:rPr>
              <a:t>Научно исследовательского института прикладной математики и механики</a:t>
            </a:r>
            <a:br>
              <a:rPr lang="ru-RU" altLang="ru-RU" sz="2000" smtClean="0">
                <a:latin typeface="Arial" charset="0"/>
              </a:rPr>
            </a:br>
            <a:endParaRPr lang="ru-RU" altLang="ru-RU" sz="3800" smtClean="0">
              <a:latin typeface="Arial" charset="0"/>
            </a:endParaRPr>
          </a:p>
        </p:txBody>
      </p:sp>
      <p:grpSp>
        <p:nvGrpSpPr>
          <p:cNvPr id="8238" name="Group 46"/>
          <p:cNvGrpSpPr>
            <a:grpSpLocks/>
          </p:cNvGrpSpPr>
          <p:nvPr/>
        </p:nvGrpSpPr>
        <p:grpSpPr bwMode="auto">
          <a:xfrm>
            <a:off x="611188" y="4221163"/>
            <a:ext cx="1547812" cy="2441575"/>
            <a:chOff x="2381" y="1026"/>
            <a:chExt cx="975" cy="1538"/>
          </a:xfrm>
        </p:grpSpPr>
        <p:sp>
          <p:nvSpPr>
            <p:cNvPr id="8211" name="Text Box 19"/>
            <p:cNvSpPr txBox="1">
              <a:spLocks noChangeAspect="1" noChangeArrowheads="1"/>
            </p:cNvSpPr>
            <p:nvPr/>
          </p:nvSpPr>
          <p:spPr bwMode="auto">
            <a:xfrm>
              <a:off x="2381" y="2069"/>
              <a:ext cx="975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Каракулов Валерий Владимирович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канд. физ.-мат. наук,</a:t>
              </a:r>
              <a:b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доцент</a:t>
              </a:r>
            </a:p>
          </p:txBody>
        </p:sp>
        <p:pic>
          <p:nvPicPr>
            <p:cNvPr id="8228" name="Picture 4" descr="Karakulov_fot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026"/>
              <a:ext cx="818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32" name="Group 40"/>
          <p:cNvGrpSpPr>
            <a:grpSpLocks/>
          </p:cNvGrpSpPr>
          <p:nvPr/>
        </p:nvGrpSpPr>
        <p:grpSpPr bwMode="auto">
          <a:xfrm>
            <a:off x="684213" y="1628775"/>
            <a:ext cx="1476375" cy="2441575"/>
            <a:chOff x="431" y="1026"/>
            <a:chExt cx="930" cy="1538"/>
          </a:xfrm>
        </p:grpSpPr>
        <p:sp>
          <p:nvSpPr>
            <p:cNvPr id="8233" name="Text Box 41"/>
            <p:cNvSpPr txBox="1">
              <a:spLocks noChangeAspect="1" noChangeArrowheads="1"/>
            </p:cNvSpPr>
            <p:nvPr/>
          </p:nvSpPr>
          <p:spPr bwMode="auto">
            <a:xfrm>
              <a:off x="431" y="2069"/>
              <a:ext cx="930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Макаров Павел Васильевич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доктор физ.-мат. наук,</a:t>
              </a:r>
              <a:b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профессор</a:t>
              </a:r>
            </a:p>
          </p:txBody>
        </p:sp>
        <p:pic>
          <p:nvPicPr>
            <p:cNvPr id="8234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8" b="15945"/>
            <a:stretch>
              <a:fillRect/>
            </a:stretch>
          </p:blipFill>
          <p:spPr bwMode="auto">
            <a:xfrm>
              <a:off x="431" y="1026"/>
              <a:ext cx="897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37" name="Group 45"/>
          <p:cNvGrpSpPr>
            <a:grpSpLocks/>
          </p:cNvGrpSpPr>
          <p:nvPr/>
        </p:nvGrpSpPr>
        <p:grpSpPr bwMode="auto">
          <a:xfrm>
            <a:off x="2339975" y="1628775"/>
            <a:ext cx="1476375" cy="2441575"/>
            <a:chOff x="1429" y="1026"/>
            <a:chExt cx="930" cy="1538"/>
          </a:xfrm>
        </p:grpSpPr>
        <p:sp>
          <p:nvSpPr>
            <p:cNvPr id="8235" name="Text Box 43"/>
            <p:cNvSpPr txBox="1">
              <a:spLocks noChangeAspect="1" noChangeArrowheads="1"/>
            </p:cNvSpPr>
            <p:nvPr/>
          </p:nvSpPr>
          <p:spPr bwMode="auto">
            <a:xfrm>
              <a:off x="1429" y="2069"/>
              <a:ext cx="930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Смолин Игорь Юрьевич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доктор физ.-мат. наук,</a:t>
              </a:r>
              <a:b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профессор</a:t>
              </a:r>
            </a:p>
          </p:txBody>
        </p:sp>
        <p:pic>
          <p:nvPicPr>
            <p:cNvPr id="8236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026"/>
              <a:ext cx="925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41" name="Group 49"/>
          <p:cNvGrpSpPr>
            <a:grpSpLocks/>
          </p:cNvGrpSpPr>
          <p:nvPr/>
        </p:nvGrpSpPr>
        <p:grpSpPr bwMode="auto">
          <a:xfrm>
            <a:off x="5580063" y="1628775"/>
            <a:ext cx="1476375" cy="2441575"/>
            <a:chOff x="3424" y="1026"/>
            <a:chExt cx="930" cy="1538"/>
          </a:xfrm>
        </p:grpSpPr>
        <p:pic>
          <p:nvPicPr>
            <p:cNvPr id="8239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026"/>
              <a:ext cx="793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40" name="Text Box 48"/>
            <p:cNvSpPr txBox="1">
              <a:spLocks noChangeAspect="1" noChangeArrowheads="1"/>
            </p:cNvSpPr>
            <p:nvPr/>
          </p:nvSpPr>
          <p:spPr bwMode="auto">
            <a:xfrm>
              <a:off x="3424" y="2069"/>
              <a:ext cx="930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Буякова Светлана Петровна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доктор физ.-мат. наук,</a:t>
              </a:r>
              <a:b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профессор</a:t>
              </a:r>
            </a:p>
          </p:txBody>
        </p:sp>
      </p:grpSp>
      <p:grpSp>
        <p:nvGrpSpPr>
          <p:cNvPr id="8244" name="Group 52"/>
          <p:cNvGrpSpPr>
            <a:grpSpLocks/>
          </p:cNvGrpSpPr>
          <p:nvPr/>
        </p:nvGrpSpPr>
        <p:grpSpPr bwMode="auto">
          <a:xfrm>
            <a:off x="7235825" y="1628775"/>
            <a:ext cx="1584325" cy="2441575"/>
            <a:chOff x="4422" y="1026"/>
            <a:chExt cx="998" cy="1538"/>
          </a:xfrm>
        </p:grpSpPr>
        <p:pic>
          <p:nvPicPr>
            <p:cNvPr id="82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1" r="21544" b="2614"/>
            <a:stretch>
              <a:fillRect/>
            </a:stretch>
          </p:blipFill>
          <p:spPr bwMode="auto">
            <a:xfrm>
              <a:off x="4513" y="1026"/>
              <a:ext cx="828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43" name="Text Box 51"/>
            <p:cNvSpPr txBox="1">
              <a:spLocks noChangeAspect="1" noChangeArrowheads="1"/>
            </p:cNvSpPr>
            <p:nvPr/>
          </p:nvSpPr>
          <p:spPr bwMode="auto">
            <a:xfrm>
              <a:off x="4422" y="2069"/>
              <a:ext cx="998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Колмакова Татьяна Витальевна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доктор физ.-мат. наук,</a:t>
              </a:r>
              <a:b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доцент</a:t>
              </a:r>
            </a:p>
          </p:txBody>
        </p:sp>
      </p:grpSp>
      <p:grpSp>
        <p:nvGrpSpPr>
          <p:cNvPr id="8252" name="Group 60"/>
          <p:cNvGrpSpPr>
            <a:grpSpLocks/>
          </p:cNvGrpSpPr>
          <p:nvPr/>
        </p:nvGrpSpPr>
        <p:grpSpPr bwMode="auto">
          <a:xfrm>
            <a:off x="3995738" y="1628775"/>
            <a:ext cx="1476375" cy="2441575"/>
            <a:chOff x="2517" y="1026"/>
            <a:chExt cx="930" cy="1538"/>
          </a:xfrm>
        </p:grpSpPr>
        <p:sp>
          <p:nvSpPr>
            <p:cNvPr id="8250" name="Text Box 58"/>
            <p:cNvSpPr txBox="1">
              <a:spLocks noChangeAspect="1" noChangeArrowheads="1"/>
            </p:cNvSpPr>
            <p:nvPr/>
          </p:nvSpPr>
          <p:spPr bwMode="auto">
            <a:xfrm>
              <a:off x="2517" y="2069"/>
              <a:ext cx="930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Кульков Сергей Николаевич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доктор физ.-мат. наук,</a:t>
              </a:r>
              <a:b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профессор</a:t>
              </a:r>
            </a:p>
          </p:txBody>
        </p:sp>
        <p:pic>
          <p:nvPicPr>
            <p:cNvPr id="8251" name="Picture 5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026"/>
              <a:ext cx="758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257" name="Group 65"/>
          <p:cNvGrpSpPr>
            <a:grpSpLocks/>
          </p:cNvGrpSpPr>
          <p:nvPr/>
        </p:nvGrpSpPr>
        <p:grpSpPr bwMode="auto">
          <a:xfrm>
            <a:off x="7308850" y="4221163"/>
            <a:ext cx="1584325" cy="2441575"/>
            <a:chOff x="1429" y="2659"/>
            <a:chExt cx="998" cy="1538"/>
          </a:xfrm>
        </p:grpSpPr>
        <p:pic>
          <p:nvPicPr>
            <p:cNvPr id="8255" name="Picture 6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97" t="1828" r="18268" b="73151"/>
            <a:stretch>
              <a:fillRect/>
            </a:stretch>
          </p:blipFill>
          <p:spPr bwMode="auto">
            <a:xfrm>
              <a:off x="1474" y="2659"/>
              <a:ext cx="912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56" name="Text Box 64"/>
            <p:cNvSpPr txBox="1">
              <a:spLocks noChangeAspect="1" noChangeArrowheads="1"/>
            </p:cNvSpPr>
            <p:nvPr/>
          </p:nvSpPr>
          <p:spPr bwMode="auto">
            <a:xfrm>
              <a:off x="1429" y="3702"/>
              <a:ext cx="998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Толкачев Владимир Фомич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доктор физ.-мат. наук,</a:t>
              </a:r>
              <a:b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профессор</a:t>
              </a:r>
            </a:p>
          </p:txBody>
        </p:sp>
      </p:grpSp>
      <p:grpSp>
        <p:nvGrpSpPr>
          <p:cNvPr id="8264" name="Group 72"/>
          <p:cNvGrpSpPr>
            <a:grpSpLocks/>
          </p:cNvGrpSpPr>
          <p:nvPr/>
        </p:nvGrpSpPr>
        <p:grpSpPr bwMode="auto">
          <a:xfrm>
            <a:off x="5580063" y="4221163"/>
            <a:ext cx="1584325" cy="2441575"/>
            <a:chOff x="3515" y="2704"/>
            <a:chExt cx="998" cy="1538"/>
          </a:xfrm>
        </p:grpSpPr>
        <p:pic>
          <p:nvPicPr>
            <p:cNvPr id="8258" name="Picture 6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1" t="4562" r="40852" b="74481"/>
            <a:stretch>
              <a:fillRect/>
            </a:stretch>
          </p:blipFill>
          <p:spPr bwMode="auto">
            <a:xfrm>
              <a:off x="3560" y="2704"/>
              <a:ext cx="952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59" name="Text Box 67"/>
            <p:cNvSpPr txBox="1">
              <a:spLocks noChangeAspect="1" noChangeArrowheads="1"/>
            </p:cNvSpPr>
            <p:nvPr/>
          </p:nvSpPr>
          <p:spPr bwMode="auto">
            <a:xfrm>
              <a:off x="3515" y="3747"/>
              <a:ext cx="998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Коняев Алексей Алексеевич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канд. физ.-мат. наук,</a:t>
              </a:r>
              <a:b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доцент</a:t>
              </a:r>
            </a:p>
          </p:txBody>
        </p:sp>
      </p:grpSp>
      <p:grpSp>
        <p:nvGrpSpPr>
          <p:cNvPr id="8265" name="Group 73"/>
          <p:cNvGrpSpPr>
            <a:grpSpLocks/>
          </p:cNvGrpSpPr>
          <p:nvPr/>
        </p:nvGrpSpPr>
        <p:grpSpPr bwMode="auto">
          <a:xfrm>
            <a:off x="3924300" y="4221163"/>
            <a:ext cx="1584325" cy="2443162"/>
            <a:chOff x="2472" y="2704"/>
            <a:chExt cx="998" cy="1539"/>
          </a:xfrm>
        </p:grpSpPr>
        <p:pic>
          <p:nvPicPr>
            <p:cNvPr id="8261" name="Picture 6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31" t="15276" r="42407" b="61133"/>
            <a:stretch>
              <a:fillRect/>
            </a:stretch>
          </p:blipFill>
          <p:spPr bwMode="auto">
            <a:xfrm>
              <a:off x="2517" y="2704"/>
              <a:ext cx="869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62" name="Text Box 70"/>
            <p:cNvSpPr txBox="1">
              <a:spLocks noChangeAspect="1" noChangeArrowheads="1"/>
            </p:cNvSpPr>
            <p:nvPr/>
          </p:nvSpPr>
          <p:spPr bwMode="auto">
            <a:xfrm>
              <a:off x="2472" y="3748"/>
              <a:ext cx="998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Платова Татьяна Миновна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доктор. физ.-мат. наук,</a:t>
              </a:r>
              <a:b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профессор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2268538" y="4221163"/>
            <a:ext cx="1584325" cy="2476500"/>
            <a:chOff x="1429" y="2659"/>
            <a:chExt cx="998" cy="1560"/>
          </a:xfrm>
        </p:grpSpPr>
        <p:sp>
          <p:nvSpPr>
            <p:cNvPr id="8263" name="Text Box 71"/>
            <p:cNvSpPr txBox="1">
              <a:spLocks noChangeAspect="1" noChangeArrowheads="1"/>
            </p:cNvSpPr>
            <p:nvPr/>
          </p:nvSpPr>
          <p:spPr bwMode="auto">
            <a:xfrm>
              <a:off x="1429" y="3724"/>
              <a:ext cx="998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Лужанская Надежда Ивановна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Старший преподаватель</a:t>
              </a:r>
            </a:p>
          </p:txBody>
        </p:sp>
        <p:pic>
          <p:nvPicPr>
            <p:cNvPr id="8266" name="Picture 7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85" t="1871" r="33603" b="70224"/>
            <a:stretch>
              <a:fillRect/>
            </a:stretch>
          </p:blipFill>
          <p:spPr bwMode="auto">
            <a:xfrm>
              <a:off x="1474" y="2659"/>
              <a:ext cx="907" cy="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836502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Экран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Слои</vt:lpstr>
      <vt:lpstr>Преподаватели кафедры  по совместительству являются сотрудниками  Института физики прочности и материаловедения СО РАН и  Научно исследовательского института прикладной математики и механики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Преподаватели кафедры  по совместительству являются сотрудниками  Института физики прочности и материаловедения СО РАН и  Научно исследовательского института прикладной математики и механики </dc:title>
  <dc:creator>К.М.</dc:creator>
  <cp:lastModifiedBy>К.М.</cp:lastModifiedBy>
  <cp:revision>1</cp:revision>
  <dcterms:created xsi:type="dcterms:W3CDTF">2019-06-08T05:40:52Z</dcterms:created>
  <dcterms:modified xsi:type="dcterms:W3CDTF">2019-06-08T05:41:16Z</dcterms:modified>
</cp:coreProperties>
</file>