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73" r:id="rId6"/>
    <p:sldId id="274" r:id="rId7"/>
    <p:sldId id="275" r:id="rId8"/>
    <p:sldId id="277" r:id="rId9"/>
    <p:sldId id="279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orient="horz" pos="232">
          <p15:clr>
            <a:srgbClr val="A4A3A4"/>
          </p15:clr>
        </p15:guide>
        <p15:guide id="5" pos="7287">
          <p15:clr>
            <a:srgbClr val="A4A3A4"/>
          </p15:clr>
        </p15:guide>
        <p15:guide id="6" pos="393">
          <p15:clr>
            <a:srgbClr val="A4A3A4"/>
          </p15:clr>
        </p15:guide>
        <p15:guide id="7" pos="168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J1kpAuc0p3jU69hs0eDeHbcLx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2" y="132"/>
      </p:cViewPr>
      <p:guideLst>
        <p:guide orient="horz" pos="2160"/>
        <p:guide pos="3840"/>
        <p:guide orient="horz" pos="4088"/>
        <p:guide orient="horz" pos="232"/>
        <p:guide pos="7287"/>
        <p:guide pos="393"/>
        <p:guide pos="1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4" name="Google Shape;38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ftskills.rsv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orms.yandex.ru/cloud/6614bea7068ff02e0d5ea2b1/" TargetMode="External"/><Relationship Id="rId4" Type="http://schemas.openxmlformats.org/officeDocument/2006/relationships/hyperlink" Target="https://forms.yandex.ru/cloud/660d70eb84227c1bf33e16b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855" y="-3430325"/>
            <a:ext cx="8710537" cy="87105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80391" y="387632"/>
            <a:ext cx="11087722" cy="553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7954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Black"/>
              <a:buNone/>
            </a:pPr>
            <a:r>
              <a:rPr lang="ru-RU" sz="9600" dirty="0">
                <a:latin typeface="Arial Black"/>
                <a:ea typeface="Arial Black"/>
                <a:cs typeface="Arial Black"/>
                <a:sym typeface="Arial Black"/>
              </a:rPr>
              <a:t>Как пройти тестирование</a:t>
            </a:r>
            <a:r>
              <a:rPr lang="en-US" sz="96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9600" dirty="0">
                <a:latin typeface="Arial Black"/>
                <a:ea typeface="Arial Black"/>
                <a:cs typeface="Arial Black"/>
                <a:sym typeface="Arial Black"/>
              </a:rPr>
              <a:t>гибких навыков</a:t>
            </a:r>
            <a:endParaRPr sz="96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58454" y="5963525"/>
            <a:ext cx="92624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Гайд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сайту 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тестированию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u="sng" dirty="0">
                <a:hlinkClick r:id="rId4"/>
              </a:rPr>
              <a:t>https://softskills.rsv.ru/</a:t>
            </a:r>
            <a:endParaRPr sz="2400" dirty="0"/>
          </a:p>
        </p:txBody>
      </p:sp>
      <p:cxnSp>
        <p:nvCxnSpPr>
          <p:cNvPr id="91" name="Google Shape;91;p1"/>
          <p:cNvCxnSpPr/>
          <p:nvPr/>
        </p:nvCxnSpPr>
        <p:spPr>
          <a:xfrm>
            <a:off x="623888" y="5862320"/>
            <a:ext cx="0" cy="624385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0"/>
          <p:cNvPicPr preferRelativeResize="0"/>
          <p:nvPr/>
        </p:nvPicPr>
        <p:blipFill rotWithShape="1">
          <a:blip r:embed="rId5">
            <a:alphaModFix/>
          </a:blip>
          <a:srcRect l="-49422" t="-487" r="50740" b="487"/>
          <a:stretch/>
        </p:blipFill>
        <p:spPr>
          <a:xfrm>
            <a:off x="-4753182" y="338483"/>
            <a:ext cx="10736539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0"/>
          <p:cNvSpPr txBox="1"/>
          <p:nvPr/>
        </p:nvSpPr>
        <p:spPr>
          <a:xfrm>
            <a:off x="270666" y="825186"/>
            <a:ext cx="5166038" cy="1200329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прохождения тестирования в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Личном кабинете 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появятся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Персональные отчеты</a:t>
            </a:r>
            <a:endParaRPr dirty="0"/>
          </a:p>
        </p:txBody>
      </p:sp>
      <p:cxnSp>
        <p:nvCxnSpPr>
          <p:cNvPr id="371" name="Google Shape;371;p30"/>
          <p:cNvCxnSpPr>
            <a:stCxn id="370" idx="3"/>
            <a:endCxn id="372" idx="1"/>
          </p:cNvCxnSpPr>
          <p:nvPr/>
        </p:nvCxnSpPr>
        <p:spPr>
          <a:xfrm>
            <a:off x="5436704" y="1425350"/>
            <a:ext cx="659400" cy="2992500"/>
          </a:xfrm>
          <a:prstGeom prst="bentConnector3">
            <a:avLst>
              <a:gd name="adj1" fmla="val 4999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2" name="Google Shape;372;p30"/>
          <p:cNvSpPr/>
          <p:nvPr/>
        </p:nvSpPr>
        <p:spPr>
          <a:xfrm>
            <a:off x="6096000" y="2802835"/>
            <a:ext cx="4369904" cy="323021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1"/>
          <p:cNvPicPr preferRelativeResize="0"/>
          <p:nvPr/>
        </p:nvPicPr>
        <p:blipFill rotWithShape="1">
          <a:blip r:embed="rId4">
            <a:alphaModFix/>
          </a:blip>
          <a:srcRect l="43006" t="16747" r="24655" b="5495"/>
          <a:stretch/>
        </p:blipFill>
        <p:spPr>
          <a:xfrm>
            <a:off x="1879264" y="2316124"/>
            <a:ext cx="3063530" cy="414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5">
            <a:alphaModFix/>
          </a:blip>
          <a:srcRect l="43760" t="16966" r="25180" b="5802"/>
          <a:stretch/>
        </p:blipFill>
        <p:spPr>
          <a:xfrm>
            <a:off x="4942794" y="436768"/>
            <a:ext cx="4320525" cy="60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1"/>
          <p:cNvSpPr txBox="1"/>
          <p:nvPr/>
        </p:nvSpPr>
        <p:spPr>
          <a:xfrm>
            <a:off x="334499" y="347867"/>
            <a:ext cx="5166038" cy="1569620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Персональном отчёте вы найдёте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индивидуального профиля по компетенции и советы по дальнейшему ее развитию</a:t>
            </a:r>
            <a:endParaRPr dirty="0"/>
          </a:p>
        </p:txBody>
      </p:sp>
      <p:sp>
        <p:nvSpPr>
          <p:cNvPr id="381" name="Google Shape;381;p31"/>
          <p:cNvSpPr txBox="1"/>
          <p:nvPr/>
        </p:nvSpPr>
        <p:spPr>
          <a:xfrm>
            <a:off x="6710118" y="5289371"/>
            <a:ext cx="5166038" cy="1200329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больше тестов Вы пройдёте, тем лучше узнаете свои сильные стороны и точки роста!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6329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2"/>
          <p:cNvSpPr txBox="1"/>
          <p:nvPr/>
        </p:nvSpPr>
        <p:spPr>
          <a:xfrm>
            <a:off x="497940" y="270441"/>
            <a:ext cx="2598345" cy="3046948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ты прошел ВСЕ тесты, то заполни заявку и получи паспорт компетенций вместе с дипломом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32"/>
          <p:cNvCxnSpPr>
            <a:cxnSpLocks/>
            <a:stCxn id="388" idx="2"/>
          </p:cNvCxnSpPr>
          <p:nvPr/>
        </p:nvCxnSpPr>
        <p:spPr>
          <a:xfrm rot="16200000" flipH="1">
            <a:off x="4296787" y="817714"/>
            <a:ext cx="64386" cy="5063735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1" name="Google Shape;391;p32"/>
          <p:cNvSpPr/>
          <p:nvPr/>
        </p:nvSpPr>
        <p:spPr>
          <a:xfrm>
            <a:off x="289712" y="3755500"/>
            <a:ext cx="3146076" cy="2677616"/>
          </a:xfrm>
          <a:prstGeom prst="rect">
            <a:avLst/>
          </a:prstGeom>
          <a:solidFill>
            <a:srgbClr val="C00000">
              <a:alpha val="14901"/>
            </a:srgbClr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Используй его на собеседованиях, при разговоре с потенциальными партнерами и работодателями!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6464B1-4AFA-445D-9940-CDB2CFAA6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88" y="161799"/>
            <a:ext cx="4402398" cy="6372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954073-B873-45FF-86BB-E1B8C0AD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367" y="161799"/>
            <a:ext cx="4448175" cy="63476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3"/>
          <p:cNvSpPr txBox="1"/>
          <p:nvPr/>
        </p:nvSpPr>
        <p:spPr>
          <a:xfrm>
            <a:off x="2052918" y="241727"/>
            <a:ext cx="9480270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r>
              <a:rPr lang="ru-RU" sz="8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Преимущества: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3"/>
          <p:cNvSpPr/>
          <p:nvPr/>
        </p:nvSpPr>
        <p:spPr>
          <a:xfrm rot="10800000" flipH="1">
            <a:off x="0" y="143112"/>
            <a:ext cx="658813" cy="1175706"/>
          </a:xfrm>
          <a:prstGeom prst="rect">
            <a:avLst/>
          </a:prstGeom>
          <a:solidFill>
            <a:srgbClr val="3D9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3"/>
          <p:cNvSpPr txBox="1"/>
          <p:nvPr/>
        </p:nvSpPr>
        <p:spPr>
          <a:xfrm>
            <a:off x="116541" y="1499195"/>
            <a:ext cx="11779624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пройти тестирование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узнать уровень своих компетенций;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получить индивидуальную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диагностику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результатам,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включиться в деятельность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университетского Центра компетенций;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развить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дефицитные навыки через прохождение бесплатных курсов и участие в программах;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Паспорт компетенций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(получает вместе с Дипломом о высшем образовании);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Получает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дополнительные баллы для поступления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дальнейшие ступени обучения (в отдельных университетах);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Повышает свою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конкурентоспособность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прикрепив паспорт компетенций на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hh.ru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 получить </a:t>
            </a: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индивидуальное сопровождение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амбассадоров проектов платформы с возможностью последующего трудоустройства.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984" y="188600"/>
            <a:ext cx="1084730" cy="108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25" y="944500"/>
            <a:ext cx="4401536" cy="42974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/>
        </p:nvSpPr>
        <p:spPr>
          <a:xfrm>
            <a:off x="5691721" y="1409250"/>
            <a:ext cx="5471202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форму для получения </a:t>
            </a:r>
            <a:r>
              <a:rPr lang="ru-RU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Паспорта компетенций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ru-RU" u="sng" dirty="0">
                <a:hlinkClick r:id="rId4"/>
              </a:rPr>
              <a:t>https://forms.yandex.ru/cloud/660d70eb84227c1bf33e16b4/</a:t>
            </a: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en-US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ru-RU" altLang="ru-RU" sz="2800" dirty="0">
                <a:solidFill>
                  <a:schemeClr val="dk1"/>
                </a:solidFill>
                <a:latin typeface="Calibri"/>
                <a:cs typeface="Calibri"/>
              </a:rPr>
              <a:t>Запишись на консультацию в Центр компетенций ТГУ </a:t>
            </a:r>
            <a:r>
              <a:rPr lang="ru-RU" altLang="ru-RU" u="sng" dirty="0">
                <a:hlinkClick r:id="rId5"/>
              </a:rPr>
              <a:t>https://forms.yandex.ru/cloud/6614bea7068ff02e0d5ea2b1</a:t>
            </a:r>
            <a:r>
              <a:rPr lang="en-US" altLang="ru-RU" u="sng" dirty="0">
                <a:hlinkClick r:id="rId5"/>
              </a:rPr>
              <a:t>/</a:t>
            </a:r>
            <a:endParaRPr lang="en-US" altLang="ru-RU" u="sng" dirty="0"/>
          </a:p>
          <a:p>
            <a:pPr marL="457200">
              <a:spcBef>
                <a:spcPts val="1200"/>
              </a:spcBef>
              <a:buClr>
                <a:schemeClr val="dk1"/>
              </a:buClr>
              <a:buSzPts val="2800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2"/>
          <p:cNvSpPr txBox="1"/>
          <p:nvPr/>
        </p:nvSpPr>
        <p:spPr>
          <a:xfrm>
            <a:off x="1083213" y="1048653"/>
            <a:ext cx="4403188" cy="830956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кнопку «Пройти тестирование»</a:t>
            </a:r>
            <a:endParaRPr dirty="0"/>
          </a:p>
        </p:txBody>
      </p:sp>
      <p:cxnSp>
        <p:nvCxnSpPr>
          <p:cNvPr id="199" name="Google Shape;199;p12"/>
          <p:cNvCxnSpPr>
            <a:cxnSpLocks/>
            <a:stCxn id="198" idx="3"/>
            <a:endCxn id="200" idx="2"/>
          </p:cNvCxnSpPr>
          <p:nvPr/>
        </p:nvCxnSpPr>
        <p:spPr>
          <a:xfrm>
            <a:off x="5486401" y="1464131"/>
            <a:ext cx="3543299" cy="135063"/>
          </a:xfrm>
          <a:prstGeom prst="bentConnector4">
            <a:avLst>
              <a:gd name="adj1" fmla="val 34081"/>
              <a:gd name="adj2" fmla="val 269254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0" name="Google Shape;200;p12"/>
          <p:cNvSpPr/>
          <p:nvPr/>
        </p:nvSpPr>
        <p:spPr>
          <a:xfrm>
            <a:off x="7901609" y="1048653"/>
            <a:ext cx="2256182" cy="55054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827" y="383768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 txBox="1"/>
          <p:nvPr/>
        </p:nvSpPr>
        <p:spPr>
          <a:xfrm>
            <a:off x="1035981" y="621846"/>
            <a:ext cx="4569689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Попадаем на приветственную страницу тестирования</a:t>
            </a:r>
            <a:endParaRPr dirty="0"/>
          </a:p>
        </p:txBody>
      </p:sp>
      <p:sp>
        <p:nvSpPr>
          <p:cNvPr id="208" name="Google Shape;208;p13"/>
          <p:cNvSpPr txBox="1"/>
          <p:nvPr/>
        </p:nvSpPr>
        <p:spPr>
          <a:xfrm>
            <a:off x="6073827" y="5276672"/>
            <a:ext cx="4569689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кнопку «Начать»</a:t>
            </a:r>
            <a:endParaRPr dirty="0"/>
          </a:p>
        </p:txBody>
      </p:sp>
      <p:cxnSp>
        <p:nvCxnSpPr>
          <p:cNvPr id="209" name="Google Shape;209;p13"/>
          <p:cNvCxnSpPr>
            <a:stCxn id="208" idx="1"/>
            <a:endCxn id="210" idx="3"/>
          </p:cNvCxnSpPr>
          <p:nvPr/>
        </p:nvCxnSpPr>
        <p:spPr>
          <a:xfrm flipH="1">
            <a:off x="4652727" y="5507505"/>
            <a:ext cx="1421100" cy="4854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0" name="Google Shape;210;p13"/>
          <p:cNvSpPr/>
          <p:nvPr/>
        </p:nvSpPr>
        <p:spPr>
          <a:xfrm>
            <a:off x="3190462" y="5814392"/>
            <a:ext cx="1462221" cy="35680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 txBox="1"/>
          <p:nvPr/>
        </p:nvSpPr>
        <p:spPr>
          <a:xfrm>
            <a:off x="1035981" y="621846"/>
            <a:ext cx="4869156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Переходим на страницу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тестирования</a:t>
            </a:r>
            <a:endParaRPr dirty="0"/>
          </a:p>
        </p:txBody>
      </p:sp>
      <p:sp>
        <p:nvSpPr>
          <p:cNvPr id="218" name="Google Shape;218;p14"/>
          <p:cNvSpPr txBox="1"/>
          <p:nvPr/>
        </p:nvSpPr>
        <p:spPr>
          <a:xfrm>
            <a:off x="1035981" y="1927185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анкету регистрации</a:t>
            </a:r>
            <a:endParaRPr dirty="0"/>
          </a:p>
        </p:txBody>
      </p:sp>
      <p:cxnSp>
        <p:nvCxnSpPr>
          <p:cNvPr id="219" name="Google Shape;219;p14"/>
          <p:cNvCxnSpPr>
            <a:stCxn id="218" idx="3"/>
          </p:cNvCxnSpPr>
          <p:nvPr/>
        </p:nvCxnSpPr>
        <p:spPr>
          <a:xfrm>
            <a:off x="5905137" y="2158017"/>
            <a:ext cx="1479600" cy="1271700"/>
          </a:xfrm>
          <a:prstGeom prst="bentConnector3">
            <a:avLst>
              <a:gd name="adj1" fmla="val 9971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807381" y="1132055"/>
            <a:ext cx="4869156" cy="2308324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раздел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«ФГАОУ ВО «Национальный исследовательский Томский государственный университет» (ТГУ)» </a:t>
            </a:r>
            <a:endParaRPr dirty="0"/>
          </a:p>
        </p:txBody>
      </p:sp>
      <p:cxnSp>
        <p:nvCxnSpPr>
          <p:cNvPr id="251" name="Google Shape;251;p18"/>
          <p:cNvCxnSpPr>
            <a:stCxn id="250" idx="2"/>
            <a:endCxn id="252" idx="1"/>
          </p:cNvCxnSpPr>
          <p:nvPr/>
        </p:nvCxnSpPr>
        <p:spPr>
          <a:xfrm rot="-5400000" flipH="1">
            <a:off x="4119459" y="2562879"/>
            <a:ext cx="369300" cy="21243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2" name="Google Shape;252;p18"/>
          <p:cNvSpPr/>
          <p:nvPr/>
        </p:nvSpPr>
        <p:spPr>
          <a:xfrm>
            <a:off x="5366326" y="3315855"/>
            <a:ext cx="3592947" cy="98778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8959273" y="2931134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9"/>
          <p:cNvSpPr txBox="1"/>
          <p:nvPr/>
        </p:nvSpPr>
        <p:spPr>
          <a:xfrm>
            <a:off x="807381" y="1132055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оставшиеся поля</a:t>
            </a:r>
            <a:endParaRPr dirty="0"/>
          </a:p>
        </p:txBody>
      </p:sp>
      <p:cxnSp>
        <p:nvCxnSpPr>
          <p:cNvPr id="261" name="Google Shape;261;p19"/>
          <p:cNvCxnSpPr>
            <a:stCxn id="260" idx="2"/>
          </p:cNvCxnSpPr>
          <p:nvPr/>
        </p:nvCxnSpPr>
        <p:spPr>
          <a:xfrm rot="-5400000" flipH="1">
            <a:off x="4067709" y="767970"/>
            <a:ext cx="364200" cy="2015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2" name="Google Shape;262;p19"/>
          <p:cNvSpPr txBox="1"/>
          <p:nvPr/>
        </p:nvSpPr>
        <p:spPr>
          <a:xfrm>
            <a:off x="807381" y="2180292"/>
            <a:ext cx="4380845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обучение не окончено отмечаем</a:t>
            </a:r>
            <a:endParaRPr dirty="0"/>
          </a:p>
        </p:txBody>
      </p:sp>
      <p:cxnSp>
        <p:nvCxnSpPr>
          <p:cNvPr id="263" name="Google Shape;263;p19"/>
          <p:cNvCxnSpPr>
            <a:stCxn id="262" idx="2"/>
          </p:cNvCxnSpPr>
          <p:nvPr/>
        </p:nvCxnSpPr>
        <p:spPr>
          <a:xfrm rot="-5400000" flipH="1">
            <a:off x="3951654" y="2057439"/>
            <a:ext cx="580800" cy="24885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4" name="Google Shape;264;p19"/>
          <p:cNvSpPr/>
          <p:nvPr/>
        </p:nvSpPr>
        <p:spPr>
          <a:xfrm>
            <a:off x="5486401" y="3429000"/>
            <a:ext cx="1462221" cy="35680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347870" y="3733438"/>
            <a:ext cx="4679087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Внимательно заполняем название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факультета</a:t>
            </a:r>
            <a:endParaRPr dirty="0"/>
          </a:p>
        </p:txBody>
      </p:sp>
      <p:cxnSp>
        <p:nvCxnSpPr>
          <p:cNvPr id="266" name="Google Shape;266;p19"/>
          <p:cNvCxnSpPr>
            <a:stCxn id="265" idx="2"/>
          </p:cNvCxnSpPr>
          <p:nvPr/>
        </p:nvCxnSpPr>
        <p:spPr>
          <a:xfrm rot="-5400000" flipH="1">
            <a:off x="3919213" y="3332635"/>
            <a:ext cx="226200" cy="26898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7" name="Google Shape;267;p19"/>
          <p:cNvSpPr/>
          <p:nvPr/>
        </p:nvSpPr>
        <p:spPr>
          <a:xfrm>
            <a:off x="5377071" y="4439457"/>
            <a:ext cx="3592947" cy="570076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8970018" y="4089301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0"/>
          <p:cNvSpPr txBox="1"/>
          <p:nvPr/>
        </p:nvSpPr>
        <p:spPr>
          <a:xfrm>
            <a:off x="787502" y="2553352"/>
            <a:ext cx="4869156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Заполняем оставшиеся поля</a:t>
            </a:r>
            <a:endParaRPr dirty="0"/>
          </a:p>
        </p:txBody>
      </p:sp>
      <p:cxnSp>
        <p:nvCxnSpPr>
          <p:cNvPr id="276" name="Google Shape;276;p20"/>
          <p:cNvCxnSpPr>
            <a:stCxn id="275" idx="2"/>
          </p:cNvCxnSpPr>
          <p:nvPr/>
        </p:nvCxnSpPr>
        <p:spPr>
          <a:xfrm rot="-5400000" flipH="1">
            <a:off x="4047830" y="2189267"/>
            <a:ext cx="364200" cy="20157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20"/>
          <p:cNvSpPr txBox="1"/>
          <p:nvPr/>
        </p:nvSpPr>
        <p:spPr>
          <a:xfrm>
            <a:off x="787502" y="3601589"/>
            <a:ext cx="4519994" cy="83099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 компетенций ТГУ</a:t>
            </a:r>
            <a:endParaRPr dirty="0"/>
          </a:p>
        </p:txBody>
      </p:sp>
      <p:cxnSp>
        <p:nvCxnSpPr>
          <p:cNvPr id="278" name="Google Shape;278;p20"/>
          <p:cNvCxnSpPr>
            <a:stCxn id="277" idx="2"/>
            <a:endCxn id="279" idx="1"/>
          </p:cNvCxnSpPr>
          <p:nvPr/>
        </p:nvCxnSpPr>
        <p:spPr>
          <a:xfrm rot="-5400000" flipH="1">
            <a:off x="4015149" y="3464936"/>
            <a:ext cx="483600" cy="24189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9" name="Google Shape;279;p20"/>
          <p:cNvSpPr/>
          <p:nvPr/>
        </p:nvSpPr>
        <p:spPr>
          <a:xfrm>
            <a:off x="5466521" y="4631078"/>
            <a:ext cx="3592947" cy="570076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0"/>
          <p:cNvSpPr txBox="1"/>
          <p:nvPr/>
        </p:nvSpPr>
        <p:spPr>
          <a:xfrm>
            <a:off x="9059468" y="4280922"/>
            <a:ext cx="576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/>
          <p:cNvPicPr preferRelativeResize="0"/>
          <p:nvPr/>
        </p:nvPicPr>
        <p:blipFill rotWithShape="1">
          <a:blip r:embed="rId4">
            <a:alphaModFix/>
          </a:blip>
          <a:srcRect l="8060" t="35534" r="58504" b="5675"/>
          <a:stretch/>
        </p:blipFill>
        <p:spPr>
          <a:xfrm>
            <a:off x="526773" y="-178904"/>
            <a:ext cx="6539949" cy="6706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2"/>
          <p:cNvSpPr txBox="1"/>
          <p:nvPr/>
        </p:nvSpPr>
        <p:spPr>
          <a:xfrm>
            <a:off x="7454986" y="298875"/>
            <a:ext cx="3655290" cy="3847207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обязательных </a:t>
            </a: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теста: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Оцените свою способность позитивно развиваться в трудных условиях;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Определите уровень аналитических способностей;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Определите свои сильные стороны и зоны роста;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Выявите ценности, лежащие в основе вашей деятельности.</a:t>
            </a:r>
            <a:endParaRPr dirty="0"/>
          </a:p>
        </p:txBody>
      </p:sp>
      <p:cxnSp>
        <p:nvCxnSpPr>
          <p:cNvPr id="299" name="Google Shape;299;p22"/>
          <p:cNvCxnSpPr>
            <a:stCxn id="298" idx="1"/>
            <a:endCxn id="300" idx="3"/>
          </p:cNvCxnSpPr>
          <p:nvPr/>
        </p:nvCxnSpPr>
        <p:spPr>
          <a:xfrm flipH="1">
            <a:off x="6539986" y="2222478"/>
            <a:ext cx="915000" cy="2053500"/>
          </a:xfrm>
          <a:prstGeom prst="bentConnector3">
            <a:avLst>
              <a:gd name="adj1" fmla="val 50002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22"/>
          <p:cNvSpPr/>
          <p:nvPr/>
        </p:nvSpPr>
        <p:spPr>
          <a:xfrm>
            <a:off x="834887" y="1902691"/>
            <a:ext cx="5705061" cy="474658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238538" y="1013791"/>
            <a:ext cx="5764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  <p:sp>
        <p:nvSpPr>
          <p:cNvPr id="302" name="Google Shape;302;p22"/>
          <p:cNvSpPr txBox="1"/>
          <p:nvPr/>
        </p:nvSpPr>
        <p:spPr>
          <a:xfrm>
            <a:off x="6882331" y="5446621"/>
            <a:ext cx="4800599" cy="1015663"/>
          </a:xfrm>
          <a:prstGeom prst="rect">
            <a:avLst/>
          </a:prstGeom>
          <a:solidFill>
            <a:srgbClr val="C00000">
              <a:alpha val="14901"/>
            </a:srgbClr>
          </a:solid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теста </a:t>
            </a: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«Анализ информации»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вам понадобится ручка, черновик, калькулятор – приготовьте их заранее</a:t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11279877" y="4746247"/>
            <a:ext cx="5764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1062" y="-3493517"/>
            <a:ext cx="8849929" cy="884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888" y="369700"/>
            <a:ext cx="10880000" cy="61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/>
        </p:nvSpPr>
        <p:spPr>
          <a:xfrm>
            <a:off x="5578162" y="1878734"/>
            <a:ext cx="4042915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тест</a:t>
            </a:r>
            <a:endParaRPr dirty="0"/>
          </a:p>
        </p:txBody>
      </p:sp>
      <p:cxnSp>
        <p:nvCxnSpPr>
          <p:cNvPr id="320" name="Google Shape;320;p24"/>
          <p:cNvCxnSpPr>
            <a:stCxn id="319" idx="1"/>
            <a:endCxn id="321" idx="3"/>
          </p:cNvCxnSpPr>
          <p:nvPr/>
        </p:nvCxnSpPr>
        <p:spPr>
          <a:xfrm flipH="1">
            <a:off x="4770862" y="2109567"/>
            <a:ext cx="807300" cy="2825100"/>
          </a:xfrm>
          <a:prstGeom prst="bentConnector3">
            <a:avLst>
              <a:gd name="adj1" fmla="val 50005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24"/>
          <p:cNvSpPr/>
          <p:nvPr/>
        </p:nvSpPr>
        <p:spPr>
          <a:xfrm>
            <a:off x="1649896" y="4591877"/>
            <a:ext cx="3120887" cy="68580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7912048" y="5600364"/>
            <a:ext cx="4042915" cy="461665"/>
          </a:xfrm>
          <a:prstGeom prst="rect">
            <a:avLst/>
          </a:prstGeom>
          <a:solidFill>
            <a:srgbClr val="EDF4FA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Нажимаем приступить</a:t>
            </a:r>
            <a:endParaRPr dirty="0"/>
          </a:p>
        </p:txBody>
      </p:sp>
      <p:cxnSp>
        <p:nvCxnSpPr>
          <p:cNvPr id="323" name="Google Shape;323;p24"/>
          <p:cNvCxnSpPr>
            <a:stCxn id="322" idx="1"/>
          </p:cNvCxnSpPr>
          <p:nvPr/>
        </p:nvCxnSpPr>
        <p:spPr>
          <a:xfrm flipH="1">
            <a:off x="7017148" y="5831197"/>
            <a:ext cx="894900" cy="112500"/>
          </a:xfrm>
          <a:prstGeom prst="bentConnector3">
            <a:avLst>
              <a:gd name="adj1" fmla="val 50007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334</Words>
  <Application>Microsoft Office PowerPoint</Application>
  <PresentationFormat>Широкоэкранный</PresentationFormat>
  <Paragraphs>46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Calibri</vt:lpstr>
      <vt:lpstr>Arial Black</vt:lpstr>
      <vt:lpstr>Тема Office</vt:lpstr>
      <vt:lpstr>Как пройти тестирование гибких навыков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пройти тестирование на платформе  «Россия – страна возможностей»?</dc:title>
  <dc:creator>Пользователь</dc:creator>
  <cp:lastModifiedBy>Александр</cp:lastModifiedBy>
  <cp:revision>7</cp:revision>
  <dcterms:created xsi:type="dcterms:W3CDTF">2023-11-03T10:38:30Z</dcterms:created>
  <dcterms:modified xsi:type="dcterms:W3CDTF">2024-04-22T10:37:33Z</dcterms:modified>
</cp:coreProperties>
</file>